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859BD-3A60-4306-8EC8-A767AF09E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D4C3E4-2916-4D96-A3BE-CBE52B783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92A480-A4B0-433D-B6DC-AD42631A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E36B98-5EE6-41A4-84C7-295EE93F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E41AE-CBCE-436C-9321-726721F2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19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A4818D-518A-4029-A668-866E091C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69C147-E64F-4019-AD7E-77C8917A9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26B367-9ED8-460B-8572-17BC3E3A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063D9-13CA-441D-ABF5-3FD22162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BA9705-98F5-485C-A7CC-B56657B1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9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507ED4-FA15-4601-ACC9-6F2387883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F0806F-0A5F-4FF4-99F8-0067730C9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0A47F9-CAAA-4559-926B-E3D998C4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069726-02D2-4F2A-80E9-8A79376F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523BEF-0FBD-4346-827B-DAA4CE2C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2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37CF7-32DC-44F8-BB89-A520B5E7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E7D020-D857-4F92-AC85-E82659262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C264D-233E-4BF6-806E-A1FE9860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8C9AC-8CC3-44E2-AA2E-437C4654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F030E-B51F-4229-B6B1-9F227848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451F2-F91A-4439-9321-E0F825D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60B383-9D86-4A0B-B40A-BD005012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24293B-315C-4D88-A8D0-44F19654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F63244-91EC-4E20-B0EA-FFD14E22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041242-DA8E-4B2B-9C48-8F14D7B7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AC04F-7D44-4A2F-8C86-5AA95A9D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9C512D-713A-4EA9-BA40-7A4422ED4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BE4F0F-A480-42FB-AB88-7D84E248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F666BD-1826-45B6-AD74-13723565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C9D959-636D-4447-8A03-D6789CFE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806083-339F-4431-B8AE-CD390F24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1FAA0-CF1B-4DA8-8352-301A1D70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47DD5-1BFB-49A3-9419-068E31C4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9B50B1-B4FB-4537-9D77-3AF7DC68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1A039F-F854-4928-A9B6-1B44E99FE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C172B9-4A4C-4CB7-B216-2CDBF5558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62475F-4C7C-4CBC-82C9-F30B9586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A7B89A2-DF3E-4211-A36D-0ABBD86C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0F272D-721E-411F-8EBB-D3F876E5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76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B23F1-4A43-4C85-8FC1-72460347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59CC19-E859-4185-A039-16348D3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AE2FBA-8C31-4B97-B916-C6E30C1E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FCF69F-BC32-4814-B705-109B9A34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89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3815C0-4CE6-4292-A032-6BA0B41F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354084-19E0-4515-B62B-E44D7C5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60757-9D29-44F5-BAE7-5698CAEF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7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1FA88-FA55-46CB-B55C-9FEA4035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633285-8A71-44CA-A534-929E9C0B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D07578-5CF5-44FB-A2EE-9154FE7A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75E86F-81F2-430E-95C2-F319BDA9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68A262-D37F-4DF6-A0CA-A00C3E56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1F8B7F-BF4F-4715-8098-40C44A17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B60CC3-BFEA-431A-AD5A-96FD1FE2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AE10A72-C3EE-4543-8A9F-FF829C3C9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43FA05-A421-476A-9DB0-497490080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508CBB-A4A2-4137-8FA2-2E44FD00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E51009-7D26-476A-BE87-B0619692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916B1B-2F18-494E-98FD-BBFAA23C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6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CD83D3-A92C-4716-8C1B-102A9B68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E6265B-8BED-4CF4-8A75-99225927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810DB8-BE17-4C24-92ED-1BE5FD53A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EC8A-1B19-434C-9FD3-34FF3FE96C2D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40EC22-9D5E-4FDD-865D-B91E908B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02C21E-6D6C-4C4A-83B9-2506C69F4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D4B8-37E1-423F-88D2-8365C23D3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9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ED2F97-744E-4B00-B7F1-F717C9A0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173"/>
            <a:ext cx="6858000" cy="514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3402CB-E52B-43A2-BE23-A377E2D72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12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0000000</dc:creator>
  <cp:lastModifiedBy>0000000</cp:lastModifiedBy>
  <cp:revision>1</cp:revision>
  <dcterms:created xsi:type="dcterms:W3CDTF">2024-01-13T09:21:17Z</dcterms:created>
  <dcterms:modified xsi:type="dcterms:W3CDTF">2024-01-13T09:21:45Z</dcterms:modified>
</cp:coreProperties>
</file>